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5" r:id="rId5"/>
    <p:sldId id="258" r:id="rId6"/>
    <p:sldId id="259" r:id="rId7"/>
    <p:sldId id="260" r:id="rId8"/>
    <p:sldId id="261" r:id="rId9"/>
    <p:sldId id="262" r:id="rId10"/>
    <p:sldId id="264" r:id="rId11"/>
    <p:sldId id="267" r:id="rId12"/>
    <p:sldId id="268" r:id="rId13"/>
    <p:sldId id="263" r:id="rId1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A9C94F-EDA4-425D-99C7-8D8DFC7E3BED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1B48D12-3D19-4213-B415-94992FFC91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inese-warri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54382"/>
            <a:ext cx="3200400" cy="4703618"/>
          </a:xfrm>
          <a:prstGeom prst="rect">
            <a:avLst/>
          </a:prstGeom>
        </p:spPr>
      </p:pic>
      <p:pic>
        <p:nvPicPr>
          <p:cNvPr id="5" name="Picture 4" descr="samura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2299078"/>
            <a:ext cx="3429000" cy="4558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>
                <a:latin typeface="Karate" pitchFamily="34" charset="0"/>
              </a:rPr>
              <a:t>East Asia</a:t>
            </a:r>
            <a:endParaRPr lang="en-US" sz="8800" dirty="0">
              <a:latin typeface="Karate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752600"/>
          </a:xfrm>
        </p:spPr>
        <p:txBody>
          <a:bodyPr/>
          <a:lstStyle/>
          <a:p>
            <a:pPr algn="ctr"/>
            <a:r>
              <a:rPr lang="en-US" dirty="0" smtClean="0"/>
              <a:t>By: Kyle McKenney</a:t>
            </a:r>
          </a:p>
          <a:p>
            <a:pPr algn="ctr"/>
            <a:r>
              <a:rPr lang="en-US" dirty="0" smtClean="0"/>
              <a:t>Julian Palmer</a:t>
            </a:r>
          </a:p>
          <a:p>
            <a:pPr algn="ctr"/>
            <a:r>
              <a:rPr lang="en-US" dirty="0" smtClean="0"/>
              <a:t>10-22-10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Karate" pitchFamily="34" charset="0"/>
              </a:rPr>
              <a:t>Landscape</a:t>
            </a:r>
            <a:endParaRPr lang="en-US" sz="6000" dirty="0">
              <a:latin typeface="Karate" pitchFamily="34" charset="0"/>
            </a:endParaRPr>
          </a:p>
        </p:txBody>
      </p:sp>
      <p:pic>
        <p:nvPicPr>
          <p:cNvPr id="4" name="Content Placeholder 3" descr="primary sourc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2971800" cy="6874639"/>
          </a:xfrm>
        </p:spPr>
      </p:pic>
      <p:sp>
        <p:nvSpPr>
          <p:cNvPr id="5" name="TextBox 4"/>
          <p:cNvSpPr txBox="1"/>
          <p:nvPr/>
        </p:nvSpPr>
        <p:spPr>
          <a:xfrm>
            <a:off x="3657600" y="1752600"/>
            <a:ext cx="5105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Painted by Zhu Da.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Descended from Ming emperor.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Fled after Manchu took over.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He joined a Buddhist monastery.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He later returned to become an artist.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Karate" pitchFamily="34" charset="0"/>
              </a:rPr>
              <a:t>Discussion</a:t>
            </a:r>
            <a:endParaRPr lang="en-US" sz="60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How did China and Japan change, or not change?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How did Zhu </a:t>
            </a:r>
            <a:r>
              <a:rPr lang="en-US" sz="2800" dirty="0" err="1" smtClean="0">
                <a:solidFill>
                  <a:schemeClr val="tx1"/>
                </a:solidFill>
              </a:rPr>
              <a:t>Da</a:t>
            </a:r>
            <a:r>
              <a:rPr lang="en-US" sz="2800" dirty="0" smtClean="0">
                <a:solidFill>
                  <a:schemeClr val="tx1"/>
                </a:solidFill>
              </a:rPr>
              <a:t> represent the Chinese mentality?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What would have happened if China/Japan had opened their borders to Europeans?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91600" cy="55626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 smtClean="0"/>
              <a:t>The Edicts of the Tokugawa </a:t>
            </a:r>
            <a:r>
              <a:rPr lang="en-US" b="1" dirty="0" err="1" smtClean="0"/>
              <a:t>Shogunate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en-US" b="1" i="1" dirty="0" smtClean="0"/>
              <a:t>Excerpts from The Edict of 1635 Ordering the Closing of Japan:</a:t>
            </a:r>
          </a:p>
          <a:p>
            <a:pPr>
              <a:buNone/>
            </a:pPr>
            <a:r>
              <a:rPr lang="en-US" b="1" dirty="0" smtClean="0"/>
              <a:t>Addressed to the Joint </a:t>
            </a:r>
            <a:r>
              <a:rPr lang="en-US" b="1" dirty="0" err="1" smtClean="0"/>
              <a:t>Bugyō</a:t>
            </a:r>
            <a:r>
              <a:rPr lang="en-US" b="1" dirty="0" smtClean="0"/>
              <a:t> of Nagasaki</a:t>
            </a:r>
          </a:p>
          <a:p>
            <a:pPr>
              <a:buNone/>
            </a:pPr>
            <a:r>
              <a:rPr lang="en-US" dirty="0" smtClean="0"/>
              <a:t>1. Japanese ships are strictly forbidden to leave for foreign countries.</a:t>
            </a:r>
          </a:p>
          <a:p>
            <a:pPr>
              <a:buNone/>
            </a:pPr>
            <a:r>
              <a:rPr lang="en-US" dirty="0" smtClean="0"/>
              <a:t>2. No Japanese is permitted to go abroad. If there is anyone who attempts to do so secretly,</a:t>
            </a:r>
          </a:p>
          <a:p>
            <a:pPr>
              <a:buNone/>
            </a:pPr>
            <a:r>
              <a:rPr lang="en-US" dirty="0" smtClean="0"/>
              <a:t>he must be executed. The ship so involved must be impounded and its owner arrested, and the</a:t>
            </a:r>
          </a:p>
          <a:p>
            <a:pPr>
              <a:buNone/>
            </a:pPr>
            <a:r>
              <a:rPr lang="en-US" dirty="0" smtClean="0"/>
              <a:t>matter must be reported to the higher authority.</a:t>
            </a:r>
          </a:p>
          <a:p>
            <a:pPr>
              <a:buNone/>
            </a:pPr>
            <a:r>
              <a:rPr lang="en-US" dirty="0" smtClean="0"/>
              <a:t>3. If any Japanese returns from overseas after residing there, he must be put to death.</a:t>
            </a:r>
          </a:p>
          <a:p>
            <a:pPr>
              <a:buNone/>
            </a:pPr>
            <a:r>
              <a:rPr lang="en-US" dirty="0" smtClean="0"/>
              <a:t>4. If there is any place where the teachings of padres (Christianity) is practiced, the two of</a:t>
            </a:r>
          </a:p>
          <a:p>
            <a:pPr>
              <a:buNone/>
            </a:pPr>
            <a:r>
              <a:rPr lang="en-US" dirty="0" smtClean="0"/>
              <a:t>you must order a thorough investigation.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7. If there are any Southern Barbarians (Westerners) who propagate the teachings of</a:t>
            </a:r>
          </a:p>
          <a:p>
            <a:pPr>
              <a:buNone/>
            </a:pPr>
            <a:r>
              <a:rPr lang="en-US" dirty="0" smtClean="0"/>
              <a:t>padres, or otherwise commit crimes, they may be incarcerated in the prison maintained by the</a:t>
            </a:r>
          </a:p>
          <a:p>
            <a:pPr>
              <a:buNone/>
            </a:pPr>
            <a:r>
              <a:rPr lang="en-US" dirty="0" err="1" smtClean="0"/>
              <a:t>Ōmura</a:t>
            </a:r>
            <a:r>
              <a:rPr lang="en-US" dirty="0" smtClean="0"/>
              <a:t> domain, as was done previously.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10. Samurai are not permitted to purchase any goods originating from foreign ships directly</a:t>
            </a:r>
          </a:p>
          <a:p>
            <a:pPr>
              <a:buNone/>
            </a:pPr>
            <a:r>
              <a:rPr lang="en-US" dirty="0" smtClean="0"/>
              <a:t>from Chinese merchants in Nagasaki.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Karate" pitchFamily="34" charset="0"/>
              </a:rPr>
              <a:t>Bibliography</a:t>
            </a:r>
            <a:endParaRPr lang="en-US" sz="60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000" dirty="0" smtClean="0">
                <a:solidFill>
                  <a:schemeClr val="tx1"/>
                </a:solidFill>
              </a:rPr>
              <a:t>Cultural China. "Qing Dynasty (1636 AD – 1912 AD) - China 	Culture." History - China Culture. Web. 18 Oct. 2010. 	&lt;http://history.cultural-	china.com/en/183History8427.html&gt;.</a:t>
            </a:r>
          </a:p>
          <a:p>
            <a:r>
              <a:rPr lang="en-US" sz="3000" dirty="0" err="1" smtClean="0">
                <a:solidFill>
                  <a:schemeClr val="tx1"/>
                </a:solidFill>
              </a:rPr>
              <a:t>Smitka</a:t>
            </a:r>
            <a:r>
              <a:rPr lang="en-US" sz="3000" dirty="0" smtClean="0">
                <a:solidFill>
                  <a:schemeClr val="tx1"/>
                </a:solidFill>
              </a:rPr>
              <a:t>, Michael. The Japanese Economy in the Tokugawa 	Era, 1600-1868. New York: Garland Pub., 1998. Print.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Unknown. "Japanese Culture -- Japanese Cultural Info in and 	around 1600." Webs - Make a Free Website, Get Free 	Hosting. Web. 19 Oct 2010. 	&lt;http://www.freewebs.com/japanesesamurai/&gt;.</a:t>
            </a:r>
          </a:p>
          <a:p>
            <a:r>
              <a:rPr lang="en-US" sz="3000" dirty="0" smtClean="0">
                <a:solidFill>
                  <a:schemeClr val="tx1"/>
                </a:solidFill>
              </a:rPr>
              <a:t>Unknown. "Zhu </a:t>
            </a:r>
            <a:r>
              <a:rPr lang="en-US" sz="3000" dirty="0" err="1" smtClean="0">
                <a:solidFill>
                  <a:schemeClr val="tx1"/>
                </a:solidFill>
              </a:rPr>
              <a:t>Da</a:t>
            </a:r>
            <a:r>
              <a:rPr lang="en-US" sz="3000" dirty="0" smtClean="0">
                <a:solidFill>
                  <a:schemeClr val="tx1"/>
                </a:solidFill>
              </a:rPr>
              <a:t>--China's Famous Calligrapher." Calligraphy. 	Web. 21 Oct. 2010. 	&lt;http://labalabamacalli.blogspot.com/2010/01/chinas-	art-and-calligraphy.html&gt;.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22098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latin typeface="Karate" pitchFamily="34" charset="0"/>
              </a:rPr>
              <a:t>How did they change and how did they adapt to a changing world?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Karate" pitchFamily="34" charset="0"/>
              </a:rPr>
              <a:t>Political China</a:t>
            </a:r>
            <a:endParaRPr lang="en-US" sz="60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Ming Dynasty originally ruled.</a:t>
            </a:r>
          </a:p>
          <a:p>
            <a:r>
              <a:rPr lang="en-US" dirty="0" smtClean="0"/>
              <a:t>China fell to peasant and military rebellions.</a:t>
            </a:r>
          </a:p>
          <a:p>
            <a:r>
              <a:rPr lang="en-US" dirty="0" smtClean="0"/>
              <a:t>Manchu kingdom took over.</a:t>
            </a:r>
          </a:p>
          <a:p>
            <a:r>
              <a:rPr lang="en-US" dirty="0" smtClean="0"/>
              <a:t>Kept customs to gain legitimacy.</a:t>
            </a:r>
          </a:p>
          <a:p>
            <a:r>
              <a:rPr lang="en-US" dirty="0" smtClean="0"/>
              <a:t>Banned outside trade.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RLH064-H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399" y="152400"/>
            <a:ext cx="8806405" cy="6324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p pir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4267200"/>
            <a:ext cx="4348162" cy="2208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Karate" pitchFamily="34" charset="0"/>
              </a:rPr>
              <a:t>Economic China</a:t>
            </a:r>
            <a:endParaRPr lang="en-US" sz="54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Trade was restricted to domestic.</a:t>
            </a:r>
          </a:p>
          <a:p>
            <a:r>
              <a:rPr lang="en-US" dirty="0" smtClean="0"/>
              <a:t>Pirates often raided or traded with ports.</a:t>
            </a:r>
          </a:p>
          <a:p>
            <a:r>
              <a:rPr lang="en-US" dirty="0" smtClean="0"/>
              <a:t>China was largely agricultural.</a:t>
            </a:r>
          </a:p>
          <a:p>
            <a:r>
              <a:rPr lang="en-US" dirty="0" smtClean="0"/>
              <a:t>People tried to bypass trade laws.</a:t>
            </a:r>
          </a:p>
          <a:p>
            <a:r>
              <a:rPr lang="en-US" dirty="0" smtClean="0"/>
              <a:t>Europe needed </a:t>
            </a:r>
          </a:p>
          <a:p>
            <a:pPr>
              <a:buNone/>
            </a:pPr>
            <a:r>
              <a:rPr lang="en-US" dirty="0" smtClean="0"/>
              <a:t>	China more than China</a:t>
            </a:r>
          </a:p>
          <a:p>
            <a:pPr>
              <a:buNone/>
            </a:pPr>
            <a:r>
              <a:rPr lang="en-US" dirty="0" smtClean="0"/>
              <a:t>	needed Europe.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ueue hai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388568"/>
            <a:ext cx="3024188" cy="3469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Karate" pitchFamily="34" charset="0"/>
              </a:rPr>
              <a:t>Chinese Culture</a:t>
            </a:r>
            <a:endParaRPr lang="en-US" sz="60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 flourished during Ming and Qing.</a:t>
            </a:r>
          </a:p>
          <a:p>
            <a:r>
              <a:rPr lang="en-US" dirty="0" smtClean="0"/>
              <a:t>Art collectors became important.</a:t>
            </a:r>
          </a:p>
          <a:p>
            <a:r>
              <a:rPr lang="en-US" dirty="0" smtClean="0"/>
              <a:t>Qing had laws about how to dress.</a:t>
            </a:r>
          </a:p>
          <a:p>
            <a:r>
              <a:rPr lang="en-US" dirty="0" smtClean="0"/>
              <a:t>They forced the Han to wear</a:t>
            </a:r>
          </a:p>
          <a:p>
            <a:pPr>
              <a:buNone/>
            </a:pPr>
            <a:r>
              <a:rPr lang="en-US" dirty="0" smtClean="0"/>
              <a:t>	ponytails and shaved heads.</a:t>
            </a:r>
          </a:p>
          <a:p>
            <a:r>
              <a:rPr lang="en-US" dirty="0" smtClean="0"/>
              <a:t>Did this to antagonize Han.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mura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9031" y="3048000"/>
            <a:ext cx="3194969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Karate" pitchFamily="34" charset="0"/>
              </a:rPr>
              <a:t>Political Japan</a:t>
            </a:r>
            <a:endParaRPr lang="en-US" sz="60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Comprised of ruling families, daimyos.</a:t>
            </a:r>
          </a:p>
          <a:p>
            <a:r>
              <a:rPr lang="en-US" dirty="0" err="1" smtClean="0"/>
              <a:t>Toyotomi</a:t>
            </a:r>
            <a:r>
              <a:rPr lang="en-US" dirty="0" smtClean="0"/>
              <a:t> </a:t>
            </a:r>
            <a:r>
              <a:rPr lang="en-US" dirty="0" err="1" smtClean="0"/>
              <a:t>Hideyoshi</a:t>
            </a:r>
            <a:r>
              <a:rPr lang="en-US" dirty="0" smtClean="0"/>
              <a:t> daimyo took power.</a:t>
            </a:r>
          </a:p>
          <a:p>
            <a:r>
              <a:rPr lang="en-US" dirty="0" smtClean="0"/>
              <a:t>After him was </a:t>
            </a:r>
            <a:r>
              <a:rPr lang="en-US" dirty="0" err="1" smtClean="0"/>
              <a:t>Tokugawas</a:t>
            </a:r>
            <a:r>
              <a:rPr lang="en-US" dirty="0" smtClean="0"/>
              <a:t> </a:t>
            </a:r>
            <a:r>
              <a:rPr lang="en-US" dirty="0" err="1" smtClean="0"/>
              <a:t>Ieyasu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took power.</a:t>
            </a:r>
          </a:p>
          <a:p>
            <a:r>
              <a:rPr lang="en-US" dirty="0" smtClean="0"/>
              <a:t>Government known as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shogunate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Capital became Edo.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ld du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133600"/>
            <a:ext cx="2961132" cy="441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latin typeface="Karate" pitchFamily="34" charset="0"/>
              </a:rPr>
              <a:t>Economic Japan</a:t>
            </a:r>
            <a:endParaRPr lang="en-US" sz="60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Economy based in agriculture and domestic trade.</a:t>
            </a:r>
          </a:p>
          <a:p>
            <a:r>
              <a:rPr lang="en-US" sz="2800" dirty="0" err="1" smtClean="0"/>
              <a:t>Shogunate</a:t>
            </a:r>
            <a:r>
              <a:rPr lang="en-US" sz="2800" dirty="0" smtClean="0"/>
              <a:t> gained complete</a:t>
            </a:r>
          </a:p>
          <a:p>
            <a:pPr>
              <a:buNone/>
            </a:pPr>
            <a:r>
              <a:rPr lang="en-US" sz="2800" dirty="0" smtClean="0"/>
              <a:t>	control of outside trade</a:t>
            </a:r>
          </a:p>
          <a:p>
            <a:r>
              <a:rPr lang="en-US" sz="2800" dirty="0" smtClean="0"/>
              <a:t>Trade restricted to areas under</a:t>
            </a:r>
          </a:p>
          <a:p>
            <a:pPr lvl="1">
              <a:buNone/>
            </a:pPr>
            <a:r>
              <a:rPr lang="en-US" sz="2400" dirty="0" smtClean="0"/>
              <a:t>direct control of Edo.</a:t>
            </a:r>
          </a:p>
          <a:p>
            <a:r>
              <a:rPr lang="en-US" sz="2800" dirty="0" smtClean="0"/>
              <a:t>This protected Japan from any</a:t>
            </a:r>
          </a:p>
          <a:p>
            <a:pPr lvl="1">
              <a:buNone/>
            </a:pPr>
            <a:r>
              <a:rPr lang="en-US" sz="2400" dirty="0" smtClean="0"/>
              <a:t>outsiders.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ppitywoman08.files.wordpress.com/2009/08/kabu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819399"/>
            <a:ext cx="3429000" cy="391885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8686800" cy="838200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Karate" pitchFamily="34" charset="0"/>
              </a:rPr>
              <a:t>Japanese Culture</a:t>
            </a:r>
            <a:endParaRPr lang="en-US" sz="5400" dirty="0">
              <a:latin typeface="Karat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Hierarchy:</a:t>
            </a:r>
          </a:p>
          <a:p>
            <a:pPr lvl="1"/>
            <a:r>
              <a:rPr lang="en-US" sz="2000" dirty="0" smtClean="0"/>
              <a:t>Imperial class</a:t>
            </a:r>
          </a:p>
          <a:p>
            <a:pPr lvl="1"/>
            <a:r>
              <a:rPr lang="en-US" sz="2000" dirty="0" smtClean="0"/>
              <a:t>Lordship class</a:t>
            </a:r>
          </a:p>
          <a:p>
            <a:pPr lvl="1"/>
            <a:r>
              <a:rPr lang="en-US" sz="2000" dirty="0" smtClean="0"/>
              <a:t>Samurai class</a:t>
            </a:r>
          </a:p>
          <a:p>
            <a:pPr lvl="1"/>
            <a:r>
              <a:rPr lang="en-US" sz="2000" dirty="0" smtClean="0"/>
              <a:t>Peasants</a:t>
            </a:r>
          </a:p>
          <a:p>
            <a:pPr lvl="1"/>
            <a:r>
              <a:rPr lang="en-US" sz="2000" dirty="0" smtClean="0"/>
              <a:t>Eta (lived in separate villages; “filthy”)</a:t>
            </a:r>
          </a:p>
          <a:p>
            <a:r>
              <a:rPr lang="en-US" sz="2400" dirty="0" err="1" smtClean="0"/>
              <a:t>Tokugwa</a:t>
            </a:r>
            <a:r>
              <a:rPr lang="en-US" sz="2400" dirty="0" smtClean="0"/>
              <a:t> period was time of peace and </a:t>
            </a:r>
          </a:p>
          <a:p>
            <a:pPr>
              <a:buNone/>
            </a:pPr>
            <a:r>
              <a:rPr lang="en-US" sz="2400" dirty="0" smtClean="0"/>
              <a:t>	prosperity.</a:t>
            </a:r>
          </a:p>
          <a:p>
            <a:r>
              <a:rPr lang="en-US" sz="2400" dirty="0" smtClean="0"/>
              <a:t>Theater was very important to Japan.</a:t>
            </a:r>
          </a:p>
          <a:p>
            <a:r>
              <a:rPr lang="en-US" sz="2400" dirty="0" smtClean="0"/>
              <a:t>There were 5 types: Kabuki, </a:t>
            </a:r>
            <a:r>
              <a:rPr lang="en-US" sz="2400" dirty="0" err="1" smtClean="0"/>
              <a:t>Bunraku</a:t>
            </a:r>
            <a:r>
              <a:rPr lang="en-US" sz="2400" dirty="0" smtClean="0"/>
              <a:t>,</a:t>
            </a:r>
          </a:p>
          <a:p>
            <a:pPr>
              <a:buNone/>
            </a:pPr>
            <a:r>
              <a:rPr lang="en-US" sz="2400" dirty="0" smtClean="0"/>
              <a:t>	and Noh.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3251</TotalTime>
  <Words>455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East Asia</vt:lpstr>
      <vt:lpstr>How did they change and how did they adapt to a changing world?</vt:lpstr>
      <vt:lpstr>Political China</vt:lpstr>
      <vt:lpstr>Slide 4</vt:lpstr>
      <vt:lpstr>Economic China</vt:lpstr>
      <vt:lpstr>Chinese Culture</vt:lpstr>
      <vt:lpstr>Political Japan</vt:lpstr>
      <vt:lpstr>Economic Japan</vt:lpstr>
      <vt:lpstr>Japanese Culture</vt:lpstr>
      <vt:lpstr>Landscape</vt:lpstr>
      <vt:lpstr>Discussion</vt:lpstr>
      <vt:lpstr>Primary Document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Kyle Alexander McKenney</dc:creator>
  <cp:lastModifiedBy>jrosenfels</cp:lastModifiedBy>
  <cp:revision>23</cp:revision>
  <dcterms:created xsi:type="dcterms:W3CDTF">2010-10-20T14:31:48Z</dcterms:created>
  <dcterms:modified xsi:type="dcterms:W3CDTF">2010-10-27T19:54:55Z</dcterms:modified>
</cp:coreProperties>
</file>